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3" r:id="rId4"/>
    <p:sldId id="261" r:id="rId5"/>
    <p:sldId id="260" r:id="rId6"/>
    <p:sldId id="262" r:id="rId7"/>
    <p:sldId id="265" r:id="rId8"/>
    <p:sldId id="266" r:id="rId9"/>
    <p:sldId id="264" r:id="rId10"/>
    <p:sldId id="267" r:id="rId11"/>
    <p:sldId id="268" r:id="rId12"/>
    <p:sldId id="270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D5124-9430-44D2-A884-1339A304B9D8}" type="datetimeFigureOut">
              <a:rPr lang="en-AU" smtClean="0"/>
              <a:pPr/>
              <a:t>1/07/2018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B29D0-9DE9-4BC3-9C2D-A156E95528E7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570968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B29D0-9DE9-4BC3-9C2D-A156E95528E7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512774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God's Sovereignty, Man's Responsibility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01/05/18</a:t>
            </a:r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F099AF-48FB-45F1-AD08-C820103F6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052736"/>
          </a:xfrm>
        </p:spPr>
        <p:txBody>
          <a:bodyPr/>
          <a:lstStyle/>
          <a:p>
            <a:r>
              <a:rPr lang="en-AU" dirty="0"/>
              <a:t>A. God’s Complete Sovereignty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EE886D-EEC7-4CCD-822C-0E24903CE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6166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b="1" dirty="0"/>
              <a:t>Colossians 1:16-18</a:t>
            </a:r>
          </a:p>
          <a:p>
            <a:pPr marL="0" indent="0">
              <a:buNone/>
            </a:pPr>
            <a:r>
              <a:rPr lang="en-AU" b="1" baseline="30000" dirty="0"/>
              <a:t>16 </a:t>
            </a:r>
            <a:r>
              <a:rPr lang="en-AU" dirty="0"/>
              <a:t>For by Him </a:t>
            </a:r>
            <a:r>
              <a:rPr lang="en-AU" u="sng" dirty="0"/>
              <a:t>all things were created </a:t>
            </a:r>
          </a:p>
          <a:p>
            <a:pPr marL="0" indent="0">
              <a:buNone/>
            </a:pPr>
            <a:r>
              <a:rPr lang="en-AU" dirty="0"/>
              <a:t>                      </a:t>
            </a:r>
            <a:r>
              <a:rPr lang="en-AU" u="sng" dirty="0"/>
              <a:t>that are in heaven and </a:t>
            </a:r>
          </a:p>
          <a:p>
            <a:pPr marL="0" indent="0">
              <a:buNone/>
            </a:pPr>
            <a:r>
              <a:rPr lang="en-AU" dirty="0"/>
              <a:t>                      </a:t>
            </a:r>
            <a:r>
              <a:rPr lang="en-AU" u="sng" dirty="0"/>
              <a:t>that are on earth</a:t>
            </a:r>
            <a:r>
              <a:rPr lang="en-AU" dirty="0"/>
              <a:t>, </a:t>
            </a:r>
          </a:p>
          <a:p>
            <a:pPr marL="0" indent="0">
              <a:buNone/>
            </a:pPr>
            <a:r>
              <a:rPr lang="en-AU" dirty="0"/>
              <a:t>                      </a:t>
            </a:r>
            <a:r>
              <a:rPr lang="en-AU" u="sng" dirty="0"/>
              <a:t>visible and invisible</a:t>
            </a:r>
            <a:r>
              <a:rPr lang="en-AU" dirty="0"/>
              <a:t>, </a:t>
            </a:r>
          </a:p>
          <a:p>
            <a:pPr marL="0" indent="0">
              <a:buNone/>
            </a:pPr>
            <a:r>
              <a:rPr lang="en-AU" dirty="0"/>
              <a:t>                      </a:t>
            </a:r>
            <a:r>
              <a:rPr lang="en-AU" u="sng" dirty="0"/>
              <a:t>whether thrones or dominions </a:t>
            </a:r>
          </a:p>
          <a:p>
            <a:pPr marL="0" indent="0">
              <a:buNone/>
            </a:pPr>
            <a:r>
              <a:rPr lang="en-AU" dirty="0"/>
              <a:t>                      </a:t>
            </a:r>
            <a:r>
              <a:rPr lang="en-AU" u="sng" dirty="0"/>
              <a:t>or principalities or powers</a:t>
            </a:r>
            <a:r>
              <a:rPr lang="en-AU" dirty="0"/>
              <a:t>. </a:t>
            </a:r>
          </a:p>
          <a:p>
            <a:pPr marL="0" indent="0">
              <a:buNone/>
            </a:pPr>
            <a:r>
              <a:rPr lang="en-AU" u="sng" dirty="0"/>
              <a:t>All things were created through Him and </a:t>
            </a:r>
          </a:p>
          <a:p>
            <a:pPr marL="0" indent="0">
              <a:buNone/>
            </a:pPr>
            <a:r>
              <a:rPr lang="en-AU" dirty="0"/>
              <a:t>                                         </a:t>
            </a:r>
            <a:r>
              <a:rPr lang="en-AU" u="sng" dirty="0"/>
              <a:t>for Him</a:t>
            </a:r>
            <a:r>
              <a:rPr lang="en-AU" dirty="0"/>
              <a:t>. </a:t>
            </a:r>
          </a:p>
          <a:p>
            <a:pPr marL="0" indent="0">
              <a:buNone/>
            </a:pPr>
            <a:r>
              <a:rPr lang="en-AU" b="1" baseline="30000" dirty="0"/>
              <a:t>17 </a:t>
            </a:r>
            <a:r>
              <a:rPr lang="en-AU" dirty="0"/>
              <a:t>And He is </a:t>
            </a:r>
            <a:r>
              <a:rPr lang="en-AU" u="sng" dirty="0"/>
              <a:t>before all things</a:t>
            </a:r>
            <a:r>
              <a:rPr lang="en-AU" dirty="0"/>
              <a:t>, and </a:t>
            </a:r>
          </a:p>
          <a:p>
            <a:pPr marL="0" indent="0">
              <a:buNone/>
            </a:pPr>
            <a:r>
              <a:rPr lang="en-AU" dirty="0"/>
              <a:t>            </a:t>
            </a:r>
            <a:r>
              <a:rPr lang="en-AU" u="sng" dirty="0"/>
              <a:t>in Him all things consist</a:t>
            </a:r>
            <a:r>
              <a:rPr lang="en-AU" dirty="0"/>
              <a:t>. </a:t>
            </a:r>
          </a:p>
          <a:p>
            <a:pPr marL="0" indent="0">
              <a:buNone/>
            </a:pPr>
            <a:r>
              <a:rPr lang="en-AU" b="1" baseline="30000" dirty="0"/>
              <a:t>18 </a:t>
            </a:r>
            <a:r>
              <a:rPr lang="en-AU" dirty="0"/>
              <a:t>And He is the head of the body, the church, who is the beginning, the firstborn from the dead, that </a:t>
            </a:r>
            <a:r>
              <a:rPr lang="en-AU" u="sng" dirty="0"/>
              <a:t>in all things He may have the </a:t>
            </a:r>
            <a:r>
              <a:rPr lang="en-AU" b="1" u="sng" dirty="0" err="1"/>
              <a:t>preeminence</a:t>
            </a:r>
            <a:r>
              <a:rPr lang="en-AU" u="sng" dirty="0"/>
              <a:t>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811725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671270-FB04-4037-8176-5297FD06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Ephesians 4:1-6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407D41-BC77-41B0-99A6-6A07C2C59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7403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b="1" dirty="0"/>
              <a:t> </a:t>
            </a:r>
            <a:r>
              <a:rPr lang="en-AU" dirty="0"/>
              <a:t>I, therefore, the prisoner of the Lord, beseech you to walk worthy of the calling with which you were called,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with all lowliness and gentleness, with longsuffering, bearing with one another in love,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 err="1"/>
              <a:t>endeavoring</a:t>
            </a:r>
            <a:r>
              <a:rPr lang="en-AU" dirty="0"/>
              <a:t> to keep the unity of the Spirit in the bond of peace. </a:t>
            </a:r>
          </a:p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i="1" dirty="0"/>
              <a:t>There is</a:t>
            </a:r>
            <a:r>
              <a:rPr lang="en-AU" dirty="0"/>
              <a:t> one body and one Spirit, just as you were called in one hope of your calling; </a:t>
            </a:r>
          </a:p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one Lord, one faith, one baptism; </a:t>
            </a:r>
          </a:p>
          <a:p>
            <a:pPr marL="0" indent="0">
              <a:buNone/>
            </a:pPr>
            <a:r>
              <a:rPr lang="en-AU" b="1" baseline="30000" dirty="0"/>
              <a:t>6 </a:t>
            </a:r>
            <a:r>
              <a:rPr lang="en-AU" dirty="0"/>
              <a:t>one God and Father of all, </a:t>
            </a:r>
            <a:r>
              <a:rPr lang="en-AU" u="sng" dirty="0"/>
              <a:t>who </a:t>
            </a:r>
            <a:r>
              <a:rPr lang="en-AU" i="1" u="sng" dirty="0"/>
              <a:t>is</a:t>
            </a:r>
            <a:r>
              <a:rPr lang="en-AU" u="sng" dirty="0"/>
              <a:t> above all</a:t>
            </a:r>
            <a:r>
              <a:rPr lang="en-AU" dirty="0"/>
              <a:t>, and </a:t>
            </a:r>
            <a:r>
              <a:rPr lang="en-AU" u="sng" dirty="0"/>
              <a:t>through all</a:t>
            </a:r>
            <a:r>
              <a:rPr lang="en-AU" dirty="0"/>
              <a:t>, and </a:t>
            </a:r>
            <a:r>
              <a:rPr lang="en-AU" u="sng" dirty="0"/>
              <a:t>in you all</a:t>
            </a:r>
            <a:r>
              <a:rPr lang="en-A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30745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ABB5B8-EE59-42F1-A2D8-E9954E9E0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CC1A2C-2209-4CAB-8FEE-DF82C471C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Isaiah 46:10</a:t>
            </a:r>
          </a:p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Declaring the end from the beginning,</a:t>
            </a:r>
            <a:br>
              <a:rPr lang="en-AU" dirty="0"/>
            </a:br>
            <a:r>
              <a:rPr lang="en-AU" dirty="0"/>
              <a:t>And from ancient times </a:t>
            </a:r>
            <a:r>
              <a:rPr lang="en-AU" i="1" dirty="0"/>
              <a:t>things</a:t>
            </a:r>
            <a:r>
              <a:rPr lang="en-AU" dirty="0"/>
              <a:t> that are not </a:t>
            </a:r>
            <a:r>
              <a:rPr lang="en-AU" i="1" dirty="0"/>
              <a:t>yet</a:t>
            </a:r>
            <a:r>
              <a:rPr lang="en-AU" dirty="0"/>
              <a:t> done,</a:t>
            </a:r>
            <a:br>
              <a:rPr lang="en-AU" dirty="0"/>
            </a:br>
            <a:r>
              <a:rPr lang="en-AU" dirty="0"/>
              <a:t>Saying, ‘My counsel shall stand,</a:t>
            </a:r>
            <a:br>
              <a:rPr lang="en-AU" dirty="0"/>
            </a:br>
            <a:r>
              <a:rPr lang="en-AU" dirty="0"/>
              <a:t>And I will do all My pleasure,’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416055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89BCD6-0372-4A69-B3BD-BF3D03A3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Acts 17:24-34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0D1966-0653-436B-967E-DC93B77E4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24 </a:t>
            </a:r>
            <a:r>
              <a:rPr lang="en-AU" dirty="0"/>
              <a:t>God, who made the world and everything in it, since He is Lord of heaven and earth, does not dwell in temples made with hands. </a:t>
            </a:r>
          </a:p>
          <a:p>
            <a:pPr marL="0" indent="0">
              <a:buNone/>
            </a:pPr>
            <a:r>
              <a:rPr lang="en-AU" b="1" baseline="30000" dirty="0"/>
              <a:t>25 </a:t>
            </a:r>
            <a:r>
              <a:rPr lang="en-AU" dirty="0"/>
              <a:t>Nor is He worshiped with men’s hands, as though He needed anything, since He gives to all life, breath, and all things. </a:t>
            </a:r>
          </a:p>
          <a:p>
            <a:pPr marL="0" indent="0">
              <a:buNone/>
            </a:pPr>
            <a:r>
              <a:rPr lang="en-AU" b="1" baseline="30000" dirty="0"/>
              <a:t>26 </a:t>
            </a:r>
            <a:r>
              <a:rPr lang="en-AU" dirty="0"/>
              <a:t>And He has made from one blood every nation of men to dwell on all the face of the earth, and has determined their </a:t>
            </a:r>
            <a:r>
              <a:rPr lang="en-AU" dirty="0" err="1"/>
              <a:t>preappointed</a:t>
            </a:r>
            <a:r>
              <a:rPr lang="en-AU" dirty="0"/>
              <a:t> times and the boundaries of their dwellings</a:t>
            </a:r>
          </a:p>
        </p:txBody>
      </p:sp>
    </p:spTree>
    <p:extLst>
      <p:ext uri="{BB962C8B-B14F-4D97-AF65-F5344CB8AC3E}">
        <p14:creationId xmlns:p14="http://schemas.microsoft.com/office/powerpoint/2010/main" xmlns="" val="376477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FF83D8-3D72-486F-9190-A92B69507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9BD5E0-F946-43A1-A5D9-764E52B6A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AU" dirty="0"/>
              <a:t>God is the Creator of all things</a:t>
            </a:r>
          </a:p>
          <a:p>
            <a:pPr marL="514350" indent="-514350">
              <a:buAutoNum type="arabicPeriod"/>
            </a:pPr>
            <a:r>
              <a:rPr lang="en-AU" dirty="0"/>
              <a:t>He is the Lord &amp; Possessor of heaven and earth</a:t>
            </a:r>
          </a:p>
          <a:p>
            <a:pPr marL="514350" indent="-514350">
              <a:buAutoNum type="arabicPeriod"/>
            </a:pPr>
            <a:r>
              <a:rPr lang="en-AU" dirty="0"/>
              <a:t>God is not contained in any dwelling</a:t>
            </a:r>
          </a:p>
          <a:p>
            <a:pPr marL="514350" indent="-514350">
              <a:buAutoNum type="arabicPeriod"/>
            </a:pPr>
            <a:r>
              <a:rPr lang="en-AU" dirty="0"/>
              <a:t>God is complete &amp; is in His fullness on His own</a:t>
            </a:r>
          </a:p>
          <a:p>
            <a:pPr marL="514350" indent="-514350">
              <a:buAutoNum type="arabicPeriod"/>
            </a:pPr>
            <a:r>
              <a:rPr lang="en-AU" dirty="0"/>
              <a:t>God gives life to all people</a:t>
            </a:r>
          </a:p>
          <a:p>
            <a:pPr marL="514350" indent="-514350">
              <a:buAutoNum type="arabicPeriod"/>
            </a:pPr>
            <a:r>
              <a:rPr lang="en-AU" dirty="0"/>
              <a:t>God sets pre-appointed times</a:t>
            </a:r>
          </a:p>
          <a:p>
            <a:pPr marL="514350" indent="-514350">
              <a:buAutoNum type="arabicPeriod"/>
            </a:pPr>
            <a:r>
              <a:rPr lang="en-AU" dirty="0"/>
              <a:t>God predetermines where man should live and dwell</a:t>
            </a:r>
          </a:p>
          <a:p>
            <a:pPr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626028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DB5A89-C0F4-4F37-9A1D-E01A5C104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0F253B8B-9CF4-4AB7-91E3-73B67C46E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442" y="1206500"/>
            <a:ext cx="8010553" cy="4525963"/>
          </a:xfrm>
        </p:spPr>
      </p:pic>
    </p:spTree>
    <p:extLst>
      <p:ext uri="{BB962C8B-B14F-4D97-AF65-F5344CB8AC3E}">
        <p14:creationId xmlns:p14="http://schemas.microsoft.com/office/powerpoint/2010/main" xmlns="" val="3100702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4F1898-8067-4CF0-A815-07342560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Mark </a:t>
            </a:r>
            <a:r>
              <a:rPr lang="en-AU" dirty="0"/>
              <a:t>5:1-20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3315AC-2E3E-4E68-A040-E75974AC4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This man had a legion (3000-6000)</a:t>
            </a:r>
          </a:p>
          <a:p>
            <a:r>
              <a:rPr lang="en-AU" dirty="0"/>
              <a:t>The area was bound and ruled by the enemy</a:t>
            </a:r>
          </a:p>
          <a:p>
            <a:r>
              <a:rPr lang="en-AU" dirty="0"/>
              <a:t>The devil created fear in the region</a:t>
            </a:r>
          </a:p>
          <a:p>
            <a:r>
              <a:rPr lang="en-AU" dirty="0"/>
              <a:t>No one could tame him</a:t>
            </a:r>
          </a:p>
          <a:p>
            <a:r>
              <a:rPr lang="en-AU" dirty="0"/>
              <a:t>Looks like a hopeless and impossible situation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593836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774611-8C95-4157-A6E1-C03572541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19:26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7EE03-73F2-4BEC-ACCE-C401266D2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26 </a:t>
            </a:r>
            <a:r>
              <a:rPr lang="en-AU" dirty="0"/>
              <a:t>But Jesus looked at </a:t>
            </a:r>
            <a:r>
              <a:rPr lang="en-AU" i="1" dirty="0"/>
              <a:t>them</a:t>
            </a:r>
            <a:r>
              <a:rPr lang="en-AU" dirty="0"/>
              <a:t> and said to them, “With men this is impossible, but with God all things are possible.”</a:t>
            </a:r>
          </a:p>
        </p:txBody>
      </p:sp>
    </p:spTree>
    <p:extLst>
      <p:ext uri="{BB962C8B-B14F-4D97-AF65-F5344CB8AC3E}">
        <p14:creationId xmlns:p14="http://schemas.microsoft.com/office/powerpoint/2010/main" xmlns="" val="2735582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2A605B-41C1-4AEF-B3FA-57084CFF2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9A831B-CCCF-410D-925B-A670B4D72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Realise that we can’t do it with the flesh</a:t>
            </a:r>
          </a:p>
          <a:p>
            <a:r>
              <a:rPr lang="en-AU" dirty="0"/>
              <a:t>It’s not by might, nor by Power, but by the Spirit of God</a:t>
            </a:r>
          </a:p>
        </p:txBody>
      </p:sp>
    </p:spTree>
    <p:extLst>
      <p:ext uri="{BB962C8B-B14F-4D97-AF65-F5344CB8AC3E}">
        <p14:creationId xmlns:p14="http://schemas.microsoft.com/office/powerpoint/2010/main" xmlns="" val="215992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6AC976-39A5-46DB-B524-77CAAA41F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B. Man’s 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D86764-7258-4184-9364-1F1738076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Matthew 25:14-29</a:t>
            </a:r>
          </a:p>
          <a:p>
            <a:r>
              <a:rPr lang="en-AU" dirty="0"/>
              <a:t>We are given according to our ability</a:t>
            </a:r>
          </a:p>
          <a:p>
            <a:r>
              <a:rPr lang="en-AU" dirty="0"/>
              <a:t>We are </a:t>
            </a:r>
            <a:r>
              <a:rPr lang="en-AU" b="1" dirty="0"/>
              <a:t>accountable</a:t>
            </a:r>
            <a:r>
              <a:rPr lang="en-AU" dirty="0"/>
              <a:t> and </a:t>
            </a:r>
            <a:r>
              <a:rPr lang="en-AU" b="1" dirty="0"/>
              <a:t>responsible</a:t>
            </a:r>
            <a:r>
              <a:rPr lang="en-AU" dirty="0"/>
              <a:t> with what God has given us</a:t>
            </a:r>
          </a:p>
          <a:p>
            <a:r>
              <a:rPr lang="en-AU" dirty="0"/>
              <a:t>We gain what we use, We lose what we don’t use</a:t>
            </a:r>
          </a:p>
        </p:txBody>
      </p:sp>
    </p:spTree>
    <p:extLst>
      <p:ext uri="{BB962C8B-B14F-4D97-AF65-F5344CB8AC3E}">
        <p14:creationId xmlns:p14="http://schemas.microsoft.com/office/powerpoint/2010/main" xmlns="" val="4229848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F3C86-606C-4C62-9ABD-093BF79BF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2BE340-3B04-450C-B9AC-8E34894EA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Philippians 2:12-14</a:t>
            </a:r>
          </a:p>
          <a:p>
            <a:pPr marL="0" indent="0">
              <a:buNone/>
            </a:pPr>
            <a:r>
              <a:rPr lang="en-AU" b="1" baseline="30000" dirty="0"/>
              <a:t>12 </a:t>
            </a:r>
            <a:r>
              <a:rPr lang="en-AU" dirty="0"/>
              <a:t>Therefore, my beloved, as you have always obeyed, not as in my presence only, but now much more in my absence, work out your own salvation with fear and trembling; </a:t>
            </a:r>
          </a:p>
          <a:p>
            <a:pPr marL="0" indent="0">
              <a:buNone/>
            </a:pPr>
            <a:r>
              <a:rPr lang="en-AU" b="1" baseline="30000" dirty="0"/>
              <a:t>13 </a:t>
            </a:r>
            <a:r>
              <a:rPr lang="en-AU" dirty="0"/>
              <a:t>for it is God who works in you both to will and to do for </a:t>
            </a:r>
            <a:r>
              <a:rPr lang="en-AU" i="1" dirty="0"/>
              <a:t>His</a:t>
            </a:r>
            <a:r>
              <a:rPr lang="en-AU" dirty="0"/>
              <a:t> good pleasure.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077863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182</Words>
  <Application>Microsoft Office PowerPoint</Application>
  <PresentationFormat>On-screen Show (4:3)</PresentationFormat>
  <Paragraphs>55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God's Sovereignty, Man's Responsibility</vt:lpstr>
      <vt:lpstr>A. God’s Complete Sovereignty</vt:lpstr>
      <vt:lpstr>Ephesians 4:1-6</vt:lpstr>
      <vt:lpstr>Slide 4</vt:lpstr>
      <vt:lpstr>Acts 17:24-34</vt:lpstr>
      <vt:lpstr>Slide 6</vt:lpstr>
      <vt:lpstr>Slide 7</vt:lpstr>
      <vt:lpstr>Mark 5:1-20</vt:lpstr>
      <vt:lpstr>Matthew 19:26</vt:lpstr>
      <vt:lpstr>Slide 10</vt:lpstr>
      <vt:lpstr>B. Man’s Responsibility</vt:lpstr>
      <vt:lpstr>Slide 12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52</cp:revision>
  <dcterms:created xsi:type="dcterms:W3CDTF">2014-04-01T16:35:38Z</dcterms:created>
  <dcterms:modified xsi:type="dcterms:W3CDTF">2018-07-01T04:48:46Z</dcterms:modified>
</cp:coreProperties>
</file>